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Bernard MT Condensed" pitchFamily="18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ld English Text MT" pitchFamily="66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82" y="-7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3850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Hard Pressed but Not Crushed</a:t>
            </a:r>
          </a:p>
          <a:p>
            <a:r>
              <a:rPr lang="en-US" dirty="0" smtClean="0"/>
              <a:t>(2 Corinthians 4 &amp; 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December 9, 2012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Sixth </a:t>
            </a:r>
            <a:r>
              <a:rPr lang="en-US" dirty="0" smtClean="0"/>
              <a:t>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Hard Pressed but Not Crushed (2 Corinthians 4 &amp; 5)</a:t>
            </a:r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December 9, 2012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496" y="3200400"/>
            <a:ext cx="7310104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 Can Do All Things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Philippians 4:4-13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 Can Do All Things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Rejoice, Be Gentle, the Lord is at hand (4-5)</a:t>
            </a:r>
            <a:endParaRPr lang="en-US" dirty="0" smtClean="0"/>
          </a:p>
          <a:p>
            <a:r>
              <a:rPr lang="en-US" dirty="0" smtClean="0"/>
              <a:t>Do not worry, depend upon God </a:t>
            </a:r>
            <a:br>
              <a:rPr lang="en-US" dirty="0" smtClean="0"/>
            </a:br>
            <a:r>
              <a:rPr lang="en-US" dirty="0" smtClean="0"/>
              <a:t>for peace!</a:t>
            </a:r>
            <a:r>
              <a:rPr lang="en-US" dirty="0" smtClean="0"/>
              <a:t> (6-7)</a:t>
            </a:r>
            <a:endParaRPr lang="en-US" dirty="0" smtClean="0"/>
          </a:p>
          <a:p>
            <a:r>
              <a:rPr lang="en-US" dirty="0" smtClean="0"/>
              <a:t>Meditate (on praiseworthy things)(8)</a:t>
            </a:r>
            <a:endParaRPr lang="en-US" dirty="0" smtClean="0"/>
          </a:p>
          <a:p>
            <a:r>
              <a:rPr lang="en-US" dirty="0" smtClean="0"/>
              <a:t>Act on your learning and meditation(9)</a:t>
            </a:r>
            <a:endParaRPr lang="en-US" dirty="0" smtClean="0"/>
          </a:p>
          <a:p>
            <a:r>
              <a:rPr lang="en-US" dirty="0" smtClean="0"/>
              <a:t>Paul’s example of thankfulness and contentment (10-12)</a:t>
            </a:r>
            <a:endParaRPr lang="en-US" dirty="0" smtClean="0"/>
          </a:p>
          <a:p>
            <a:r>
              <a:rPr lang="en-US" dirty="0" smtClean="0"/>
              <a:t>Jesus Christ is our strength!</a:t>
            </a:r>
            <a:r>
              <a:rPr lang="en-US" dirty="0" smtClean="0"/>
              <a:t> (13)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apostle Paul is here describing various components of a Christ centered life.</a:t>
            </a:r>
          </a:p>
          <a:p>
            <a:r>
              <a:rPr lang="en-US" dirty="0" smtClean="0"/>
              <a:t>By concentrating on our service to Him, and by filling our minds with righteousness, we are filled with peace, and enjoy contentment despite the world’s troubles.</a:t>
            </a:r>
            <a:endParaRPr lang="en-US" dirty="0"/>
          </a:p>
          <a:p>
            <a:r>
              <a:rPr lang="en-US" dirty="0" smtClean="0"/>
              <a:t>Through Christ, we receive the strength to endure and overcome!</a:t>
            </a:r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124</Words>
  <Application>Microsoft Office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Bernard MT Condensed</vt:lpstr>
      <vt:lpstr>Calibri</vt:lpstr>
      <vt:lpstr>Old English Text MT</vt:lpstr>
      <vt:lpstr>Office Theme</vt:lpstr>
      <vt:lpstr>I Can Do All Things Philippians 4:4-13</vt:lpstr>
      <vt:lpstr>I Can Do All Things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19</cp:revision>
  <cp:lastPrinted>2012-11-08T21:13:46Z</cp:lastPrinted>
  <dcterms:created xsi:type="dcterms:W3CDTF">2012-11-08T17:44:12Z</dcterms:created>
  <dcterms:modified xsi:type="dcterms:W3CDTF">2012-12-16T14:20:02Z</dcterms:modified>
</cp:coreProperties>
</file>